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36CC-F054-472E-A8ED-08BA44A5DC9C}" type="datetimeFigureOut">
              <a:rPr lang="fr-FR" smtClean="0"/>
              <a:t>02/11/2016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17EE-903C-4AA7-8B40-F694DFDAF0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109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36CC-F054-472E-A8ED-08BA44A5DC9C}" type="datetimeFigureOut">
              <a:rPr lang="fr-FR" smtClean="0"/>
              <a:t>02/11/2016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17EE-903C-4AA7-8B40-F694DFDAF0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35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36CC-F054-472E-A8ED-08BA44A5DC9C}" type="datetimeFigureOut">
              <a:rPr lang="fr-FR" smtClean="0"/>
              <a:t>02/11/2016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17EE-903C-4AA7-8B40-F694DFDAF0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254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36CC-F054-472E-A8ED-08BA44A5DC9C}" type="datetimeFigureOut">
              <a:rPr lang="fr-FR" smtClean="0"/>
              <a:t>02/11/2016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17EE-903C-4AA7-8B40-F694DFDAF0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182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36CC-F054-472E-A8ED-08BA44A5DC9C}" type="datetimeFigureOut">
              <a:rPr lang="fr-FR" smtClean="0"/>
              <a:t>02/11/2016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17EE-903C-4AA7-8B40-F694DFDAF0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94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36CC-F054-472E-A8ED-08BA44A5DC9C}" type="datetimeFigureOut">
              <a:rPr lang="fr-FR" smtClean="0"/>
              <a:t>02/11/2016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17EE-903C-4AA7-8B40-F694DFDAF0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48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36CC-F054-472E-A8ED-08BA44A5DC9C}" type="datetimeFigureOut">
              <a:rPr lang="fr-FR" smtClean="0"/>
              <a:t>02/11/2016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17EE-903C-4AA7-8B40-F694DFDAF0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917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36CC-F054-472E-A8ED-08BA44A5DC9C}" type="datetimeFigureOut">
              <a:rPr lang="fr-FR" smtClean="0"/>
              <a:t>02/11/2016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17EE-903C-4AA7-8B40-F694DFDAF0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665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36CC-F054-472E-A8ED-08BA44A5DC9C}" type="datetimeFigureOut">
              <a:rPr lang="fr-FR" smtClean="0"/>
              <a:t>02/11/2016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17EE-903C-4AA7-8B40-F694DFDAF0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571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36CC-F054-472E-A8ED-08BA44A5DC9C}" type="datetimeFigureOut">
              <a:rPr lang="fr-FR" smtClean="0"/>
              <a:t>02/11/2016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17EE-903C-4AA7-8B40-F694DFDAF0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2380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36CC-F054-472E-A8ED-08BA44A5DC9C}" type="datetimeFigureOut">
              <a:rPr lang="fr-FR" smtClean="0"/>
              <a:t>02/11/2016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17EE-903C-4AA7-8B40-F694DFDAF0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7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136CC-F054-472E-A8ED-08BA44A5DC9C}" type="datetimeFigureOut">
              <a:rPr lang="fr-FR" smtClean="0"/>
              <a:t>02/11/2016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717EE-903C-4AA7-8B40-F694DFDAF0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565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15095"/>
            <a:ext cx="8211941" cy="453068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087914"/>
            <a:ext cx="8840242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2517552" y="4459140"/>
            <a:ext cx="3658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Métro Exelmans : </a:t>
            </a:r>
            <a:r>
              <a:rPr lang="fr-FR" dirty="0" err="1" smtClean="0"/>
              <a:t>Families</a:t>
            </a:r>
            <a:r>
              <a:rPr lang="fr-FR" dirty="0" smtClean="0"/>
              <a:t> 4, 5 and 6 </a:t>
            </a:r>
            <a:endParaRPr lang="fr-FR" dirty="0"/>
          </a:p>
        </p:txBody>
      </p:sp>
      <p:cxnSp>
        <p:nvCxnSpPr>
          <p:cNvPr id="5" name="Connecteur droit avec flèche 4"/>
          <p:cNvCxnSpPr>
            <a:stCxn id="3" idx="1"/>
          </p:cNvCxnSpPr>
          <p:nvPr/>
        </p:nvCxnSpPr>
        <p:spPr>
          <a:xfrm flipH="1" flipV="1">
            <a:off x="2019610" y="4420112"/>
            <a:ext cx="497942" cy="223694"/>
          </a:xfrm>
          <a:prstGeom prst="straightConnector1">
            <a:avLst/>
          </a:prstGeom>
          <a:ln w="285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364088" y="959234"/>
            <a:ext cx="2777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Metro La Muette : </a:t>
            </a:r>
            <a:r>
              <a:rPr lang="fr-FR" dirty="0" err="1" smtClean="0"/>
              <a:t>Family</a:t>
            </a:r>
            <a:r>
              <a:rPr lang="fr-FR" dirty="0" smtClean="0"/>
              <a:t> 2 </a:t>
            </a:r>
            <a:endParaRPr lang="fr-FR" dirty="0"/>
          </a:p>
        </p:txBody>
      </p:sp>
      <p:cxnSp>
        <p:nvCxnSpPr>
          <p:cNvPr id="11" name="Connecteur droit avec flèche 10"/>
          <p:cNvCxnSpPr/>
          <p:nvPr/>
        </p:nvCxnSpPr>
        <p:spPr>
          <a:xfrm flipH="1" flipV="1">
            <a:off x="4755076" y="722833"/>
            <a:ext cx="497943" cy="223695"/>
          </a:xfrm>
          <a:prstGeom prst="straightConnector1">
            <a:avLst/>
          </a:prstGeom>
          <a:ln w="285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4484025" y="1621267"/>
            <a:ext cx="3365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Metro </a:t>
            </a:r>
            <a:r>
              <a:rPr lang="fr-FR" dirty="0" err="1" smtClean="0"/>
              <a:t>Ranelagh</a:t>
            </a:r>
            <a:r>
              <a:rPr lang="fr-FR" dirty="0" smtClean="0"/>
              <a:t> : </a:t>
            </a:r>
            <a:r>
              <a:rPr lang="fr-FR" dirty="0" err="1" smtClean="0"/>
              <a:t>Families</a:t>
            </a:r>
            <a:r>
              <a:rPr lang="fr-FR" dirty="0" smtClean="0"/>
              <a:t> 1 and 3</a:t>
            </a:r>
            <a:endParaRPr lang="fr-FR" dirty="0"/>
          </a:p>
        </p:txBody>
      </p:sp>
      <p:cxnSp>
        <p:nvCxnSpPr>
          <p:cNvPr id="13" name="Connecteur droit avec flèche 12"/>
          <p:cNvCxnSpPr/>
          <p:nvPr/>
        </p:nvCxnSpPr>
        <p:spPr>
          <a:xfrm flipH="1" flipV="1">
            <a:off x="3946016" y="1494917"/>
            <a:ext cx="497943" cy="223695"/>
          </a:xfrm>
          <a:prstGeom prst="straightConnector1">
            <a:avLst/>
          </a:prstGeom>
          <a:ln w="285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90172" y="300197"/>
            <a:ext cx="41175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Metro L9: line pale green</a:t>
            </a:r>
          </a:p>
          <a:p>
            <a:r>
              <a:rPr lang="fr-FR" dirty="0" smtClean="0"/>
              <a:t>- direct to st Philippe du Roule for Sunday </a:t>
            </a:r>
            <a:endParaRPr lang="fr-FR" dirty="0"/>
          </a:p>
        </p:txBody>
      </p:sp>
      <p:cxnSp>
        <p:nvCxnSpPr>
          <p:cNvPr id="19" name="Connecteur droit avec flèche 18"/>
          <p:cNvCxnSpPr/>
          <p:nvPr/>
        </p:nvCxnSpPr>
        <p:spPr>
          <a:xfrm flipV="1">
            <a:off x="2411760" y="1328566"/>
            <a:ext cx="648072" cy="401855"/>
          </a:xfrm>
          <a:prstGeom prst="straightConnector1">
            <a:avLst/>
          </a:prstGeom>
          <a:ln w="285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498912" y="1730421"/>
            <a:ext cx="230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Church of the Concert </a:t>
            </a:r>
          </a:p>
          <a:p>
            <a:r>
              <a:rPr lang="fr-FR" dirty="0" smtClean="0"/>
              <a:t>on Sunday </a:t>
            </a:r>
            <a:r>
              <a:rPr lang="fr-FR" dirty="0" err="1" smtClean="0"/>
              <a:t>afternoon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42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76" y="556459"/>
            <a:ext cx="8460432" cy="4854713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39552" y="188640"/>
            <a:ext cx="4011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Paris 6</a:t>
            </a:r>
            <a:r>
              <a:rPr lang="fr-FR" baseline="30000" dirty="0" smtClean="0"/>
              <a:t>e</a:t>
            </a:r>
            <a:r>
              <a:rPr lang="fr-FR" dirty="0" smtClean="0"/>
              <a:t> – </a:t>
            </a:r>
            <a:r>
              <a:rPr lang="fr-FR" dirty="0" err="1" smtClean="0"/>
              <a:t>visit</a:t>
            </a:r>
            <a:r>
              <a:rPr lang="fr-FR" dirty="0" smtClean="0"/>
              <a:t> of </a:t>
            </a:r>
            <a:r>
              <a:rPr lang="fr-FR" dirty="0" err="1" smtClean="0"/>
              <a:t>Monday</a:t>
            </a:r>
            <a:r>
              <a:rPr lang="fr-FR" dirty="0" smtClean="0"/>
              <a:t> 7th </a:t>
            </a:r>
            <a:r>
              <a:rPr lang="fr-FR" dirty="0" err="1" smtClean="0"/>
              <a:t>November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922743" y="2546901"/>
            <a:ext cx="21791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u="sng" dirty="0" smtClean="0"/>
              <a:t>Cz Cultural center</a:t>
            </a:r>
          </a:p>
          <a:p>
            <a:pPr algn="ctr"/>
            <a:r>
              <a:rPr lang="fr-FR" sz="1200" b="1" dirty="0" smtClean="0"/>
              <a:t>18 rue Bonaparte</a:t>
            </a:r>
          </a:p>
          <a:p>
            <a:pPr algn="ctr"/>
            <a:r>
              <a:rPr lang="fr-FR" sz="1200" b="1" dirty="0" smtClean="0"/>
              <a:t>2 meeting points : </a:t>
            </a:r>
            <a:r>
              <a:rPr lang="fr-FR" sz="1200" b="1" dirty="0" err="1" smtClean="0"/>
              <a:t>before</a:t>
            </a:r>
            <a:r>
              <a:rPr lang="fr-FR" sz="1200" b="1" dirty="0" smtClean="0"/>
              <a:t> 10h +</a:t>
            </a:r>
          </a:p>
          <a:p>
            <a:pPr algn="ctr"/>
            <a:r>
              <a:rPr lang="fr-FR" sz="1200" b="1" dirty="0" err="1" smtClean="0"/>
              <a:t>departure</a:t>
            </a:r>
            <a:r>
              <a:rPr lang="fr-FR" sz="1200" b="1" dirty="0" smtClean="0"/>
              <a:t> of the bus at 16h30</a:t>
            </a:r>
          </a:p>
          <a:p>
            <a:pPr algn="ctr"/>
            <a:r>
              <a:rPr lang="fr-FR" sz="1200" b="1" dirty="0" smtClean="0"/>
              <a:t>For </a:t>
            </a:r>
            <a:r>
              <a:rPr lang="fr-FR" sz="1200" b="1" dirty="0" err="1" smtClean="0"/>
              <a:t>Monday’s</a:t>
            </a:r>
            <a:r>
              <a:rPr lang="fr-FR" sz="1200" b="1" dirty="0" smtClean="0"/>
              <a:t> </a:t>
            </a:r>
            <a:r>
              <a:rPr lang="fr-FR" sz="1200" b="1" dirty="0" err="1" smtClean="0"/>
              <a:t>rehearsal</a:t>
            </a:r>
            <a:endParaRPr lang="fr-FR" sz="1200" b="1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3101930" y="2989718"/>
            <a:ext cx="531571" cy="158493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>
            <a:off x="7564678" y="4159694"/>
            <a:ext cx="72006" cy="70833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7164288" y="3873309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10h45 Meeting point Parvis de Notre Dame de Paris </a:t>
            </a:r>
            <a:endParaRPr lang="fr-FR" sz="12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412194" y="4021195"/>
            <a:ext cx="11499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Metro Ligne 12</a:t>
            </a:r>
            <a:endParaRPr lang="fr-FR" sz="12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1403422" y="5035249"/>
            <a:ext cx="11499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Metro Ligne 10</a:t>
            </a:r>
            <a:endParaRPr lang="fr-FR" sz="1200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5076056" y="5069498"/>
            <a:ext cx="1927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err="1" smtClean="0"/>
              <a:t>Odeon</a:t>
            </a:r>
            <a:r>
              <a:rPr lang="fr-FR" sz="1200" b="1" dirty="0" smtClean="0"/>
              <a:t> // Metro Ligne 12/4</a:t>
            </a:r>
            <a:endParaRPr lang="fr-FR" sz="1200" b="1" dirty="0"/>
          </a:p>
        </p:txBody>
      </p:sp>
      <p:cxnSp>
        <p:nvCxnSpPr>
          <p:cNvPr id="17" name="Connecteur droit avec flèche 16"/>
          <p:cNvCxnSpPr/>
          <p:nvPr/>
        </p:nvCxnSpPr>
        <p:spPr>
          <a:xfrm flipV="1">
            <a:off x="698233" y="3725276"/>
            <a:ext cx="215491" cy="37717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V="1">
            <a:off x="2608230" y="4880913"/>
            <a:ext cx="536121" cy="18858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>
            <a:off x="5364088" y="5346497"/>
            <a:ext cx="216024" cy="17970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4067944" y="1052736"/>
            <a:ext cx="21064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14h +/- free </a:t>
            </a:r>
            <a:r>
              <a:rPr lang="fr-FR" sz="1200" b="1" dirty="0" err="1" smtClean="0"/>
              <a:t>Visit</a:t>
            </a:r>
            <a:r>
              <a:rPr lang="fr-FR" sz="1200" b="1" dirty="0" smtClean="0"/>
              <a:t> of Le Louvre </a:t>
            </a:r>
            <a:endParaRPr lang="fr-FR" sz="1200" b="1" dirty="0"/>
          </a:p>
        </p:txBody>
      </p:sp>
      <p:cxnSp>
        <p:nvCxnSpPr>
          <p:cNvPr id="27" name="Connecteur droit avec flèche 26"/>
          <p:cNvCxnSpPr/>
          <p:nvPr/>
        </p:nvCxnSpPr>
        <p:spPr>
          <a:xfrm flipH="1">
            <a:off x="4427984" y="1329735"/>
            <a:ext cx="216024" cy="8304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4588192" y="2421117"/>
            <a:ext cx="1308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Pedestrian bridge</a:t>
            </a:r>
            <a:endParaRPr lang="fr-FR" sz="1200" b="1" dirty="0"/>
          </a:p>
        </p:txBody>
      </p:sp>
      <p:cxnSp>
        <p:nvCxnSpPr>
          <p:cNvPr id="32" name="Connecteur droit avec flèche 31"/>
          <p:cNvCxnSpPr/>
          <p:nvPr/>
        </p:nvCxnSpPr>
        <p:spPr>
          <a:xfrm flipH="1" flipV="1">
            <a:off x="4349622" y="2421117"/>
            <a:ext cx="294386" cy="12578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Étoile à 5 branches 35"/>
          <p:cNvSpPr/>
          <p:nvPr/>
        </p:nvSpPr>
        <p:spPr>
          <a:xfrm>
            <a:off x="5112060" y="5404809"/>
            <a:ext cx="180020" cy="24277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6907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103</Words>
  <Application>Microsoft Office PowerPoint</Application>
  <PresentationFormat>Affichage à l'écran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AXA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Diane DE REYNIES</dc:creator>
  <cp:lastModifiedBy>Diane DE REYNIES</cp:lastModifiedBy>
  <cp:revision>5</cp:revision>
  <dcterms:created xsi:type="dcterms:W3CDTF">2016-11-02T08:42:31Z</dcterms:created>
  <dcterms:modified xsi:type="dcterms:W3CDTF">2016-11-02T10:16:28Z</dcterms:modified>
</cp:coreProperties>
</file>